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14"/>
  </p:notesMasterIdLst>
  <p:handoutMasterIdLst>
    <p:handoutMasterId r:id="rId15"/>
  </p:handoutMasterIdLst>
  <p:sldIdLst>
    <p:sldId id="259" r:id="rId3"/>
    <p:sldId id="273" r:id="rId4"/>
    <p:sldId id="318" r:id="rId5"/>
    <p:sldId id="323" r:id="rId6"/>
    <p:sldId id="315" r:id="rId7"/>
    <p:sldId id="289" r:id="rId8"/>
    <p:sldId id="319" r:id="rId9"/>
    <p:sldId id="320" r:id="rId10"/>
    <p:sldId id="321" r:id="rId11"/>
    <p:sldId id="322" r:id="rId12"/>
    <p:sldId id="314" r:id="rId13"/>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372">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A3F8"/>
    <a:srgbClr val="000000"/>
    <a:srgbClr val="FFFFFF"/>
    <a:srgbClr val="0F0634"/>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5" autoAdjust="0"/>
    <p:restoredTop sz="94660"/>
  </p:normalViewPr>
  <p:slideViewPr>
    <p:cSldViewPr showGuides="1">
      <p:cViewPr varScale="1">
        <p:scale>
          <a:sx n="54" d="100"/>
          <a:sy n="54" d="100"/>
        </p:scale>
        <p:origin x="797" y="72"/>
      </p:cViewPr>
      <p:guideLst>
        <p:guide orient="horz" pos="5372"/>
        <p:guide pos="5759"/>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11/6/2018</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a:t>
            </a:fld>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11/6/2018</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a:t>Information Here</a:t>
            </a:r>
          </a:p>
        </p:txBody>
      </p:sp>
    </p:spTree>
    <p:extLst>
      <p:ext uri="{BB962C8B-B14F-4D97-AF65-F5344CB8AC3E}">
        <p14:creationId xmlns:p14="http://schemas.microsoft.com/office/powerpoint/2010/main" val="725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681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a:t>Text Here</a:t>
            </a:r>
            <a:br>
              <a:rPr lang="en-US" altLang="ja-JP" dirty="0"/>
            </a:br>
            <a:r>
              <a:rPr lang="en-US" altLang="ja-JP" dirty="0"/>
              <a:t>Text Here</a:t>
            </a:r>
            <a:endParaRPr lang="en-US" dirty="0"/>
          </a:p>
        </p:txBody>
      </p:sp>
    </p:spTree>
    <p:extLst>
      <p:ext uri="{BB962C8B-B14F-4D97-AF65-F5344CB8AC3E}">
        <p14:creationId xmlns:p14="http://schemas.microsoft.com/office/powerpoint/2010/main" val="265777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a:t>Add Image Here</a:t>
            </a:r>
          </a:p>
        </p:txBody>
      </p:sp>
    </p:spTree>
    <p:extLst>
      <p:ext uri="{BB962C8B-B14F-4D97-AF65-F5344CB8AC3E}">
        <p14:creationId xmlns:p14="http://schemas.microsoft.com/office/powerpoint/2010/main" val="20263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Tree>
    <p:extLst>
      <p:ext uri="{BB962C8B-B14F-4D97-AF65-F5344CB8AC3E}">
        <p14:creationId xmlns:p14="http://schemas.microsoft.com/office/powerpoint/2010/main" val="28200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Text Here</a:t>
            </a:r>
            <a:endParaRPr lang="ja-JP" altLang="en-US" dirty="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a:t>Icon</a:t>
            </a:r>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a:t>TEXT HERE</a:t>
            </a:r>
          </a:p>
        </p:txBody>
      </p:sp>
    </p:spTree>
    <p:extLst>
      <p:ext uri="{BB962C8B-B14F-4D97-AF65-F5344CB8AC3E}">
        <p14:creationId xmlns:p14="http://schemas.microsoft.com/office/powerpoint/2010/main" val="15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a:t>TEXT HERE</a:t>
            </a:r>
            <a:br>
              <a:rPr lang="en-US" dirty="0"/>
            </a:br>
            <a:r>
              <a:rPr lang="en-US" dirty="0"/>
              <a:t>TEXT HERE</a:t>
            </a:r>
          </a:p>
        </p:txBody>
      </p:sp>
    </p:spTree>
    <p:extLst>
      <p:ext uri="{BB962C8B-B14F-4D97-AF65-F5344CB8AC3E}">
        <p14:creationId xmlns:p14="http://schemas.microsoft.com/office/powerpoint/2010/main" val="9642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05701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79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7635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677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useBgFill="1">
        <p:nvSpPr>
          <p:cNvPr id="40" name="円/楕円 39"/>
          <p:cNvSpPr/>
          <p:nvPr userDrawn="1"/>
        </p:nvSpPr>
        <p:spPr>
          <a:xfrm>
            <a:off x="1438350"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2" name="円/楕円 41"/>
          <p:cNvSpPr/>
          <p:nvPr userDrawn="1"/>
        </p:nvSpPr>
        <p:spPr>
          <a:xfrm>
            <a:off x="4678710" y="4000520"/>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4" name="円/楕円 43"/>
          <p:cNvSpPr/>
          <p:nvPr userDrawn="1"/>
        </p:nvSpPr>
        <p:spPr>
          <a:xfrm>
            <a:off x="799107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6" name="円/楕円 45"/>
          <p:cNvSpPr/>
          <p:nvPr userDrawn="1"/>
        </p:nvSpPr>
        <p:spPr>
          <a:xfrm>
            <a:off x="11231438" y="3964253"/>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8" name="円/楕円 47"/>
          <p:cNvSpPr/>
          <p:nvPr userDrawn="1"/>
        </p:nvSpPr>
        <p:spPr>
          <a:xfrm>
            <a:off x="1447179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15104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18829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4" grpId="1"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3" grpId="1"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0" grpId="1"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89" grpId="1"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8" grpId="1"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a:t>Information Here</a:t>
            </a:r>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a:t>Information Here</a:t>
            </a:r>
          </a:p>
        </p:txBody>
      </p:sp>
    </p:spTree>
    <p:extLst>
      <p:ext uri="{BB962C8B-B14F-4D97-AF65-F5344CB8AC3E}">
        <p14:creationId xmlns:p14="http://schemas.microsoft.com/office/powerpoint/2010/main" val="28698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 </a:t>
            </a:r>
          </a:p>
          <a:p>
            <a:pPr lvl="0"/>
            <a:r>
              <a:rPr lang="en-US" altLang="ja-JP" dirty="0"/>
              <a:t>Item</a:t>
            </a:r>
            <a:endParaRPr lang="en-US" dirty="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a:t> </a:t>
            </a:r>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a:t> </a:t>
            </a:r>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a:t>                       Add Image</a:t>
            </a:r>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a:t> </a:t>
            </a:r>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a:t> </a:t>
            </a:r>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a:t>Text Here</a:t>
            </a:r>
          </a:p>
          <a:p>
            <a:pPr lvl="0"/>
            <a:r>
              <a:rPr lang="en-US" dirty="0"/>
              <a:t>TEXT HERE</a:t>
            </a:r>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121271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a:t>Text Here</a:t>
            </a:r>
            <a:br>
              <a:rPr lang="en-US" altLang="ja-JP" dirty="0"/>
            </a:br>
            <a:r>
              <a:rPr lang="en-US" dirty="0"/>
              <a:t>TEXT HERE</a:t>
            </a:r>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a:stretch>
              <a:fillRect/>
            </a:stretch>
          </a:blipFill>
        </p:spPr>
        <p:txBody>
          <a:bodyPr/>
          <a:lstStyle/>
          <a:p>
            <a:pPr lvl="0"/>
            <a:r>
              <a:rPr lang="en-US" dirty="0"/>
              <a:t> </a:t>
            </a:r>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4" grpId="1" animBg="1"/>
      <p:bldP spid="10" grpId="0" animBg="1"/>
      <p:bldP spid="10" grpId="1" animBg="1"/>
      <p:bldP spid="12" grpId="0" animBg="1"/>
      <p:bldP spid="12" grpId="1" animBg="1"/>
      <p:bldP spid="13" grpId="0" animBg="1"/>
      <p:bldP spid="13" grpId="1"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9"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animBg="1"/>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774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a:t>Add Graph</a:t>
            </a:r>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a:t>Add Graph</a:t>
            </a:r>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a:t>Add Graph</a:t>
            </a:r>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a:t>Add Graph</a:t>
            </a:r>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a:t>Add Graph</a:t>
            </a:r>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a:t>Add Graph</a:t>
            </a:r>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11/6/2018</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a:t>TEXT</a:t>
            </a:r>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a:blip r:embed="rId2"/>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a:t>TEXT</a:t>
            </a:r>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3"/>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 </a:t>
            </a:r>
            <a:endParaRPr lang="ja-JP" altLang="en-US" dirty="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a:t>TEXT HERE</a:t>
            </a:r>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a:t>Text Here</a:t>
            </a:r>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90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592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image" Target="../media/image7.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image" Target="../media/image1.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Lst>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rot="10800000">
            <a:off x="0" y="0"/>
            <a:ext cx="1117050" cy="1126059"/>
          </a:xfrm>
          <a:prstGeom prst="rect">
            <a:avLst/>
          </a:prstGeom>
        </p:spPr>
      </p:pic>
      <p:pic>
        <p:nvPicPr>
          <p:cNvPr id="8" name="図 7"/>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17160195" y="9163193"/>
            <a:ext cx="1117050" cy="1126059"/>
          </a:xfrm>
          <a:prstGeom prst="rect">
            <a:avLst/>
          </a:prstGeom>
        </p:spPr>
      </p:pic>
      <p:pic>
        <p:nvPicPr>
          <p:cNvPr id="7" name="図 6"/>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pic>
        <p:nvPicPr>
          <p:cNvPr id="14" name="図 13"/>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11/6/2018</a:t>
            </a:fld>
            <a:endParaRPr lang="en-US"/>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a:t>
            </a:fld>
            <a:endParaRPr lang="en-US"/>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673" r:id="rId13"/>
    <p:sldLayoutId id="2147483701" r:id="rId14"/>
    <p:sldLayoutId id="2147483657" r:id="rId15"/>
    <p:sldLayoutId id="2147483667" r:id="rId16"/>
    <p:sldLayoutId id="2147483660" r:id="rId17"/>
    <p:sldLayoutId id="2147483682" r:id="rId18"/>
    <p:sldLayoutId id="2147483692" r:id="rId19"/>
    <p:sldLayoutId id="2147483707" r:id="rId20"/>
    <p:sldLayoutId id="2147483683" r:id="rId21"/>
    <p:sldLayoutId id="2147483687" r:id="rId22"/>
    <p:sldLayoutId id="2147483705" r:id="rId23"/>
    <p:sldLayoutId id="2147483688" r:id="rId24"/>
    <p:sldLayoutId id="2147483685" r:id="rId25"/>
    <p:sldLayoutId id="2147483686" r:id="rId26"/>
    <p:sldLayoutId id="2147483709" r:id="rId27"/>
    <p:sldLayoutId id="2147483694" r:id="rId28"/>
    <p:sldLayoutId id="2147483690" r:id="rId29"/>
    <p:sldLayoutId id="2147483691" r:id="rId30"/>
    <p:sldLayoutId id="2147483695" r:id="rId31"/>
    <p:sldLayoutId id="2147483697" r:id="rId32"/>
    <p:sldLayoutId id="2147483698" r:id="rId33"/>
    <p:sldLayoutId id="2147483699" r:id="rId34"/>
    <p:sldLayoutId id="2147483700" r:id="rId35"/>
    <p:sldLayoutId id="2147483703" r:id="rId36"/>
    <p:sldLayoutId id="2147483708" r:id="rId37"/>
    <p:sldLayoutId id="2147483715"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7.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427035" y="3692545"/>
            <a:ext cx="10044763" cy="1189757"/>
          </a:xfrm>
        </p:spPr>
        <p:txBody>
          <a:bodyPr/>
          <a:lstStyle/>
          <a:p>
            <a:pPr>
              <a:lnSpc>
                <a:spcPct val="100000"/>
              </a:lnSpc>
            </a:pPr>
            <a:r>
              <a:rPr lang="en-US" sz="4800" b="1" i="1" dirty="0"/>
              <a:t>Real Time Videocam Smart Attendance Using </a:t>
            </a:r>
            <a:r>
              <a:rPr lang="en-US" sz="4800" b="1" i="1" dirty="0" err="1"/>
              <a:t>Tensorflow</a:t>
            </a:r>
            <a:endParaRPr lang="en-US" sz="4800" b="1" i="1" dirty="0"/>
          </a:p>
        </p:txBody>
      </p:sp>
      <p:sp>
        <p:nvSpPr>
          <p:cNvPr id="5" name="サブタイトル 4"/>
          <p:cNvSpPr>
            <a:spLocks noGrp="1"/>
          </p:cNvSpPr>
          <p:nvPr>
            <p:ph type="subTitle" idx="1"/>
          </p:nvPr>
        </p:nvSpPr>
        <p:spPr>
          <a:xfrm>
            <a:off x="4407613" y="5705763"/>
            <a:ext cx="9992177" cy="785311"/>
          </a:xfrm>
        </p:spPr>
        <p:txBody>
          <a:bodyPr>
            <a:normAutofit/>
          </a:bodyPr>
          <a:lstStyle/>
          <a:p>
            <a:endParaRPr lang="en-US" sz="4400" dirty="0"/>
          </a:p>
        </p:txBody>
      </p:sp>
      <p:sp>
        <p:nvSpPr>
          <p:cNvPr id="6" name="テキスト プレースホルダー 5"/>
          <p:cNvSpPr>
            <a:spLocks noGrp="1"/>
          </p:cNvSpPr>
          <p:nvPr>
            <p:ph type="body" sz="quarter" idx="10"/>
          </p:nvPr>
        </p:nvSpPr>
        <p:spPr>
          <a:xfrm>
            <a:off x="4424009" y="7015708"/>
            <a:ext cx="9577064" cy="432048"/>
          </a:xfrm>
        </p:spPr>
        <p:txBody>
          <a:bodyPr>
            <a:noAutofit/>
          </a:bodyPr>
          <a:lstStyle/>
          <a:p>
            <a:endParaRPr lang="en-US" sz="3200" dirty="0"/>
          </a:p>
        </p:txBody>
      </p:sp>
    </p:spTree>
    <p:extLst>
      <p:ext uri="{BB962C8B-B14F-4D97-AF65-F5344CB8AC3E}">
        <p14:creationId xmlns:p14="http://schemas.microsoft.com/office/powerpoint/2010/main" val="21734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E180D4A7-C9FB-4DFB-919C-405C955672EB}">
      <p14:showEvtLst xmlns:p14="http://schemas.microsoft.com/office/powerpoint/2010/main">
        <p14:playEvt time="2251"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8410-4418-4507-9C3D-09C847B15534}"/>
              </a:ext>
            </a:extLst>
          </p:cNvPr>
          <p:cNvSpPr>
            <a:spLocks noGrp="1"/>
          </p:cNvSpPr>
          <p:nvPr>
            <p:ph type="title"/>
          </p:nvPr>
        </p:nvSpPr>
        <p:spPr/>
        <p:txBody>
          <a:bodyPr/>
          <a:lstStyle/>
          <a:p>
            <a:endParaRPr lang="en-ID"/>
          </a:p>
        </p:txBody>
      </p:sp>
      <p:sp>
        <p:nvSpPr>
          <p:cNvPr id="3" name="Slide Number Placeholder 2">
            <a:extLst>
              <a:ext uri="{FF2B5EF4-FFF2-40B4-BE49-F238E27FC236}">
                <a16:creationId xmlns:a16="http://schemas.microsoft.com/office/drawing/2014/main" id="{79C2E0AF-DB17-4A9F-A623-995111860F0E}"/>
              </a:ext>
            </a:extLst>
          </p:cNvPr>
          <p:cNvSpPr>
            <a:spLocks noGrp="1"/>
          </p:cNvSpPr>
          <p:nvPr>
            <p:ph type="sldNum" sz="quarter" idx="12"/>
          </p:nvPr>
        </p:nvSpPr>
        <p:spPr/>
        <p:txBody>
          <a:bodyPr/>
          <a:lstStyle/>
          <a:p>
            <a:fld id="{387164BF-D67A-46C0-81D2-5BAF67C00C80}" type="slidenum">
              <a:rPr lang="en-US" smtClean="0"/>
              <a:pPr/>
              <a:t>10</a:t>
            </a:fld>
            <a:endParaRPr lang="en-US" dirty="0"/>
          </a:p>
        </p:txBody>
      </p:sp>
      <p:sp>
        <p:nvSpPr>
          <p:cNvPr id="4" name="Footer Placeholder 3">
            <a:extLst>
              <a:ext uri="{FF2B5EF4-FFF2-40B4-BE49-F238E27FC236}">
                <a16:creationId xmlns:a16="http://schemas.microsoft.com/office/drawing/2014/main" id="{F577EEEB-098C-4AF8-BB49-78A8062F1CBB}"/>
              </a:ext>
            </a:extLst>
          </p:cNvPr>
          <p:cNvSpPr>
            <a:spLocks noGrp="1"/>
          </p:cNvSpPr>
          <p:nvPr>
            <p:ph type="ftr" sz="quarter" idx="3"/>
          </p:nvPr>
        </p:nvSpPr>
        <p:spPr/>
        <p:txBody>
          <a:bodyPr/>
          <a:lstStyle/>
          <a:p>
            <a:endParaRPr lang="en-US" dirty="0"/>
          </a:p>
        </p:txBody>
      </p:sp>
      <p:sp>
        <p:nvSpPr>
          <p:cNvPr id="5" name="Text Placeholder 4">
            <a:extLst>
              <a:ext uri="{FF2B5EF4-FFF2-40B4-BE49-F238E27FC236}">
                <a16:creationId xmlns:a16="http://schemas.microsoft.com/office/drawing/2014/main" id="{6435DF3D-DC39-4171-A6B0-490A365762BB}"/>
              </a:ext>
            </a:extLst>
          </p:cNvPr>
          <p:cNvSpPr>
            <a:spLocks noGrp="1"/>
          </p:cNvSpPr>
          <p:nvPr>
            <p:ph type="body" sz="quarter" idx="18"/>
          </p:nvPr>
        </p:nvSpPr>
        <p:spPr/>
        <p:txBody>
          <a:bodyPr/>
          <a:lstStyle/>
          <a:p>
            <a:endParaRPr lang="en-ID"/>
          </a:p>
        </p:txBody>
      </p:sp>
      <p:pic>
        <p:nvPicPr>
          <p:cNvPr id="8" name="Picture 7">
            <a:extLst>
              <a:ext uri="{FF2B5EF4-FFF2-40B4-BE49-F238E27FC236}">
                <a16:creationId xmlns:a16="http://schemas.microsoft.com/office/drawing/2014/main" id="{6D6D9B73-89E9-4741-A57C-C18922733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7"/>
            <a:ext cx="18286412" cy="10286106"/>
          </a:xfrm>
          <a:prstGeom prst="rect">
            <a:avLst/>
          </a:prstGeom>
        </p:spPr>
      </p:pic>
    </p:spTree>
    <p:extLst>
      <p:ext uri="{BB962C8B-B14F-4D97-AF65-F5344CB8AC3E}">
        <p14:creationId xmlns:p14="http://schemas.microsoft.com/office/powerpoint/2010/main" val="4034503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a:t>Thank you!</a:t>
            </a:r>
          </a:p>
        </p:txBody>
      </p:sp>
      <p:sp>
        <p:nvSpPr>
          <p:cNvPr id="6" name="サブタイトル 5"/>
          <p:cNvSpPr>
            <a:spLocks noGrp="1"/>
          </p:cNvSpPr>
          <p:nvPr>
            <p:ph type="subTitle" idx="1"/>
          </p:nvPr>
        </p:nvSpPr>
        <p:spPr/>
        <p:txBody>
          <a:bodyPr>
            <a:normAutofit fontScale="92500" lnSpcReduction="10000"/>
          </a:bodyPr>
          <a:lstStyle/>
          <a:p>
            <a:endParaRPr lang="en-US" dirty="0"/>
          </a:p>
        </p:txBody>
      </p:sp>
      <p:sp>
        <p:nvSpPr>
          <p:cNvPr id="7" name="テキスト プレースホルダー 6"/>
          <p:cNvSpPr>
            <a:spLocks noGrp="1"/>
          </p:cNvSpPr>
          <p:nvPr>
            <p:ph type="body" sz="quarter" idx="10"/>
          </p:nvPr>
        </p:nvSpPr>
        <p:spPr/>
        <p:txBody>
          <a:bodyPr>
            <a:normAutofit/>
          </a:bodyPr>
          <a:lstStyle/>
          <a:p>
            <a:endParaRPr lang="en-US" dirty="0"/>
          </a:p>
        </p:txBody>
      </p:sp>
      <p:sp>
        <p:nvSpPr>
          <p:cNvPr id="8" name="テキスト プレースホルダー 7"/>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208458771"/>
      </p:ext>
    </p:extLst>
  </p:cSld>
  <p:clrMapOvr>
    <a:masterClrMapping/>
  </p:clrMapOvr>
  <mc:AlternateContent xmlns:mc="http://schemas.openxmlformats.org/markup-compatibility/2006" xmlns:p14="http://schemas.microsoft.com/office/powerpoint/2010/main">
    <mc:Choice Requires="p14">
      <p:transition spd="slow" p14:dur="1200" advTm="6282">
        <p14:flip dir="r"/>
      </p:transition>
    </mc:Choice>
    <mc:Fallback xmlns="">
      <p:transition spd="slow" advTm="6282">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dirty="0"/>
              <a:t>LET’s BEGIN </a:t>
            </a:r>
            <a:r>
              <a:rPr lang="en-US" dirty="0">
                <a:solidFill>
                  <a:schemeClr val="accent1"/>
                </a:solidFill>
                <a:latin typeface="Bebas Neue Regular" pitchFamily="50" charset="0"/>
              </a:rPr>
              <a:t>NOW</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a:t>
            </a:fld>
            <a:endParaRPr lang="en-US" dirty="0"/>
          </a:p>
        </p:txBody>
      </p:sp>
      <p:sp>
        <p:nvSpPr>
          <p:cNvPr id="9" name="テキスト プレースホルダー 8"/>
          <p:cNvSpPr>
            <a:spLocks noGrp="1"/>
          </p:cNvSpPr>
          <p:nvPr>
            <p:ph type="body" sz="quarter" idx="14"/>
          </p:nvPr>
        </p:nvSpPr>
        <p:spPr>
          <a:xfrm>
            <a:off x="8279110" y="2761592"/>
            <a:ext cx="8999215" cy="647650"/>
          </a:xfrm>
        </p:spPr>
        <p:txBody>
          <a:bodyPr/>
          <a:lstStyle/>
          <a:p>
            <a:r>
              <a:rPr lang="en-US" sz="2800" dirty="0"/>
              <a:t>Real Time Videocam Smart Attendance Using </a:t>
            </a:r>
            <a:r>
              <a:rPr lang="en-US" sz="2800" dirty="0" err="1"/>
              <a:t>Tensorflow</a:t>
            </a:r>
            <a:endParaRPr lang="en-US" sz="2800" dirty="0"/>
          </a:p>
        </p:txBody>
      </p:sp>
      <p:sp>
        <p:nvSpPr>
          <p:cNvPr id="10" name="テキスト プレースホルダー 9"/>
          <p:cNvSpPr>
            <a:spLocks noGrp="1"/>
          </p:cNvSpPr>
          <p:nvPr>
            <p:ph type="body" sz="quarter" idx="15"/>
          </p:nvPr>
        </p:nvSpPr>
        <p:spPr>
          <a:xfrm>
            <a:off x="8279110" y="3409664"/>
            <a:ext cx="8999215" cy="2952328"/>
          </a:xfrm>
        </p:spPr>
        <p:txBody>
          <a:bodyPr/>
          <a:lstStyle/>
          <a:p>
            <a:r>
              <a:rPr lang="en-US" dirty="0"/>
              <a:t>The project that will be created implements the Deep Learning method using the Convolutional Neural Network which is implemented using Tensor Flow to recognize human face patterns. The program created will use the Python programming language to perform various processes. The process that will be carried out in the program includes the formation of a modeling system introducing patterns, conducting training to be able to recognize faces using a data set from a collection of human face photos that will be targeted for recording attendance automatically, as well as testing processes in </a:t>
            </a:r>
            <a:r>
              <a:rPr lang="en-US" dirty="0" err="1"/>
              <a:t>realtime</a:t>
            </a:r>
            <a:r>
              <a:rPr lang="en-US" dirty="0"/>
              <a:t> testing automatic.</a:t>
            </a:r>
          </a:p>
        </p:txBody>
      </p:sp>
      <p:sp>
        <p:nvSpPr>
          <p:cNvPr id="5" name="フッター プレースホルダー 4"/>
          <p:cNvSpPr>
            <a:spLocks noGrp="1"/>
          </p:cNvSpPr>
          <p:nvPr>
            <p:ph type="ftr" sz="quarter" idx="3"/>
          </p:nvPr>
        </p:nvSpPr>
        <p:spPr/>
        <p:txBody>
          <a:bodyPr/>
          <a:lstStyle/>
          <a:p>
            <a:endParaRPr lang="en-US" dirty="0"/>
          </a:p>
        </p:txBody>
      </p:sp>
      <p:sp>
        <p:nvSpPr>
          <p:cNvPr id="11" name="テキスト プレースホルダー 10"/>
          <p:cNvSpPr>
            <a:spLocks noGrp="1"/>
          </p:cNvSpPr>
          <p:nvPr>
            <p:ph type="body" sz="quarter" idx="18"/>
          </p:nvPr>
        </p:nvSpPr>
        <p:spPr/>
        <p:txBody>
          <a:bodyPr/>
          <a:lstStyle/>
          <a:p>
            <a:r>
              <a:rPr lang="en-US" dirty="0"/>
              <a:t>Project Description</a:t>
            </a:r>
          </a:p>
        </p:txBody>
      </p:sp>
      <p:pic>
        <p:nvPicPr>
          <p:cNvPr id="1026" name="Picture 2" descr="Image result for webcam face recog">
            <a:extLst>
              <a:ext uri="{FF2B5EF4-FFF2-40B4-BE49-F238E27FC236}">
                <a16:creationId xmlns:a16="http://schemas.microsoft.com/office/drawing/2014/main" id="{CD161B8E-EE78-4D95-95DF-936FB0E6857A}"/>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1875" r="2187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722191"/>
      </p:ext>
    </p:extLst>
  </p:cSld>
  <p:clrMapOvr>
    <a:masterClrMapping/>
  </p:clrMapOvr>
  <p:transition spd="slow" advTm="4058">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EA29A7-4C0C-4F46-84BD-5E533D29F852}"/>
              </a:ext>
            </a:extLst>
          </p:cNvPr>
          <p:cNvSpPr>
            <a:spLocks noGrp="1"/>
          </p:cNvSpPr>
          <p:nvPr>
            <p:ph type="sldNum" sz="quarter" idx="12"/>
          </p:nvPr>
        </p:nvSpPr>
        <p:spPr/>
        <p:txBody>
          <a:bodyPr/>
          <a:lstStyle/>
          <a:p>
            <a:fld id="{387164BF-D67A-46C0-81D2-5BAF67C00C80}" type="slidenum">
              <a:rPr lang="en-US" smtClean="0"/>
              <a:pPr/>
              <a:t>3</a:t>
            </a:fld>
            <a:endParaRPr lang="en-US" dirty="0"/>
          </a:p>
        </p:txBody>
      </p:sp>
      <p:pic>
        <p:nvPicPr>
          <p:cNvPr id="7" name="Picture 6">
            <a:extLst>
              <a:ext uri="{FF2B5EF4-FFF2-40B4-BE49-F238E27FC236}">
                <a16:creationId xmlns:a16="http://schemas.microsoft.com/office/drawing/2014/main" id="{E0648027-4F99-4C9D-8674-26D0EE3E1121}"/>
              </a:ext>
            </a:extLst>
          </p:cNvPr>
          <p:cNvPicPr>
            <a:picLocks noChangeAspect="1"/>
          </p:cNvPicPr>
          <p:nvPr/>
        </p:nvPicPr>
        <p:blipFill>
          <a:blip r:embed="rId2">
            <a:duotone>
              <a:schemeClr val="accent2">
                <a:shade val="45000"/>
                <a:satMod val="135000"/>
              </a:schemeClr>
              <a:prstClr val="white"/>
            </a:duotone>
          </a:blip>
          <a:stretch>
            <a:fillRect/>
          </a:stretch>
        </p:blipFill>
        <p:spPr>
          <a:xfrm>
            <a:off x="-1" y="0"/>
            <a:ext cx="18286414" cy="10287000"/>
          </a:xfrm>
          <a:prstGeom prst="rect">
            <a:avLst/>
          </a:prstGeom>
        </p:spPr>
      </p:pic>
      <p:sp>
        <p:nvSpPr>
          <p:cNvPr id="8" name="Rectangle 7">
            <a:extLst>
              <a:ext uri="{FF2B5EF4-FFF2-40B4-BE49-F238E27FC236}">
                <a16:creationId xmlns:a16="http://schemas.microsoft.com/office/drawing/2014/main" id="{B17DA825-A1B2-4036-9800-EE7937FAD15A}"/>
              </a:ext>
            </a:extLst>
          </p:cNvPr>
          <p:cNvSpPr/>
          <p:nvPr/>
        </p:nvSpPr>
        <p:spPr>
          <a:xfrm>
            <a:off x="7327973" y="9051597"/>
            <a:ext cx="3100529" cy="584775"/>
          </a:xfrm>
          <a:prstGeom prst="rect">
            <a:avLst/>
          </a:prstGeom>
        </p:spPr>
        <p:txBody>
          <a:bodyPr wrap="none">
            <a:spAutoFit/>
          </a:bodyPr>
          <a:lstStyle/>
          <a:p>
            <a:r>
              <a:rPr lang="en-US" dirty="0">
                <a:solidFill>
                  <a:srgbClr val="3EA3F8"/>
                </a:solidFill>
              </a:rPr>
              <a:t>Flow Chart Plan</a:t>
            </a:r>
            <a:endParaRPr lang="en-ID" dirty="0">
              <a:solidFill>
                <a:srgbClr val="3EA3F8"/>
              </a:solidFill>
            </a:endParaRPr>
          </a:p>
        </p:txBody>
      </p:sp>
    </p:spTree>
    <p:extLst>
      <p:ext uri="{BB962C8B-B14F-4D97-AF65-F5344CB8AC3E}">
        <p14:creationId xmlns:p14="http://schemas.microsoft.com/office/powerpoint/2010/main" val="2803378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EA29A7-4C0C-4F46-84BD-5E533D29F852}"/>
              </a:ext>
            </a:extLst>
          </p:cNvPr>
          <p:cNvSpPr>
            <a:spLocks noGrp="1"/>
          </p:cNvSpPr>
          <p:nvPr>
            <p:ph type="sldNum" sz="quarter" idx="12"/>
          </p:nvPr>
        </p:nvSpPr>
        <p:spPr/>
        <p:txBody>
          <a:bodyPr/>
          <a:lstStyle/>
          <a:p>
            <a:fld id="{387164BF-D67A-46C0-81D2-5BAF67C00C80}" type="slidenum">
              <a:rPr lang="en-US" smtClean="0"/>
              <a:pPr/>
              <a:t>4</a:t>
            </a:fld>
            <a:endParaRPr lang="en-US" dirty="0"/>
          </a:p>
        </p:txBody>
      </p:sp>
      <p:sp>
        <p:nvSpPr>
          <p:cNvPr id="8" name="Rectangle 7">
            <a:extLst>
              <a:ext uri="{FF2B5EF4-FFF2-40B4-BE49-F238E27FC236}">
                <a16:creationId xmlns:a16="http://schemas.microsoft.com/office/drawing/2014/main" id="{B17DA825-A1B2-4036-9800-EE7937FAD15A}"/>
              </a:ext>
            </a:extLst>
          </p:cNvPr>
          <p:cNvSpPr/>
          <p:nvPr/>
        </p:nvSpPr>
        <p:spPr>
          <a:xfrm>
            <a:off x="7327973" y="9051597"/>
            <a:ext cx="3100529" cy="584775"/>
          </a:xfrm>
          <a:prstGeom prst="rect">
            <a:avLst/>
          </a:prstGeom>
        </p:spPr>
        <p:txBody>
          <a:bodyPr wrap="none">
            <a:spAutoFit/>
          </a:bodyPr>
          <a:lstStyle/>
          <a:p>
            <a:r>
              <a:rPr lang="en-US" dirty="0">
                <a:solidFill>
                  <a:srgbClr val="3EA3F8"/>
                </a:solidFill>
              </a:rPr>
              <a:t>Flow Chart Plan</a:t>
            </a:r>
            <a:endParaRPr lang="en-ID" dirty="0">
              <a:solidFill>
                <a:srgbClr val="3EA3F8"/>
              </a:solidFill>
            </a:endParaRPr>
          </a:p>
        </p:txBody>
      </p:sp>
      <p:pic>
        <p:nvPicPr>
          <p:cNvPr id="2" name="Picture 1">
            <a:extLst>
              <a:ext uri="{FF2B5EF4-FFF2-40B4-BE49-F238E27FC236}">
                <a16:creationId xmlns:a16="http://schemas.microsoft.com/office/drawing/2014/main" id="{93E3EAEF-886F-459B-B6F5-ECC19BD26C68}"/>
              </a:ext>
            </a:extLst>
          </p:cNvPr>
          <p:cNvPicPr>
            <a:picLocks noChangeAspect="1"/>
          </p:cNvPicPr>
          <p:nvPr/>
        </p:nvPicPr>
        <p:blipFill>
          <a:blip r:embed="rId2"/>
          <a:stretch>
            <a:fillRect/>
          </a:stretch>
        </p:blipFill>
        <p:spPr>
          <a:xfrm>
            <a:off x="4102647" y="-63525"/>
            <a:ext cx="10081118" cy="10414050"/>
          </a:xfrm>
          <a:prstGeom prst="rect">
            <a:avLst/>
          </a:prstGeom>
        </p:spPr>
      </p:pic>
    </p:spTree>
    <p:extLst>
      <p:ext uri="{BB962C8B-B14F-4D97-AF65-F5344CB8AC3E}">
        <p14:creationId xmlns:p14="http://schemas.microsoft.com/office/powerpoint/2010/main" val="108041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a:t>Outline Plan</a:t>
            </a:r>
            <a:endParaRPr lang="en-US" dirty="0">
              <a:solidFill>
                <a:schemeClr val="accent1"/>
              </a:solidFill>
              <a:latin typeface="Bebas Neue Regular" pitchFamily="50"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5</a:t>
            </a:fld>
            <a:endParaRPr lang="en-US" dirty="0"/>
          </a:p>
        </p:txBody>
      </p:sp>
      <p:sp>
        <p:nvSpPr>
          <p:cNvPr id="4" name="フッター プレースホルダー 3"/>
          <p:cNvSpPr>
            <a:spLocks noGrp="1"/>
          </p:cNvSpPr>
          <p:nvPr>
            <p:ph type="ftr" sz="quarter" idx="3"/>
          </p:nvPr>
        </p:nvSpPr>
        <p:spPr/>
        <p:txBody>
          <a:bodyPr/>
          <a:lstStyle/>
          <a:p>
            <a:endParaRPr lang="en-US" dirty="0"/>
          </a:p>
        </p:txBody>
      </p:sp>
      <p:sp>
        <p:nvSpPr>
          <p:cNvPr id="29" name="テキスト プレースホルダー 28"/>
          <p:cNvSpPr>
            <a:spLocks noGrp="1"/>
          </p:cNvSpPr>
          <p:nvPr>
            <p:ph type="body" sz="quarter" idx="18"/>
          </p:nvPr>
        </p:nvSpPr>
        <p:spPr/>
        <p:txBody>
          <a:bodyPr/>
          <a:lstStyle/>
          <a:p>
            <a:r>
              <a:rPr lang="en-US" dirty="0"/>
              <a:t>Real Time Videocam Smart Attendance Using </a:t>
            </a:r>
            <a:r>
              <a:rPr lang="en-US" dirty="0" err="1"/>
              <a:t>Tensorflow</a:t>
            </a:r>
            <a:endParaRPr lang="en-US" dirty="0"/>
          </a:p>
        </p:txBody>
      </p:sp>
      <p:sp>
        <p:nvSpPr>
          <p:cNvPr id="27" name="テキスト プレースホルダー 26"/>
          <p:cNvSpPr>
            <a:spLocks noGrp="1"/>
          </p:cNvSpPr>
          <p:nvPr>
            <p:ph type="body" sz="quarter" idx="14"/>
          </p:nvPr>
        </p:nvSpPr>
        <p:spPr/>
        <p:txBody>
          <a:bodyPr/>
          <a:lstStyle/>
          <a:p>
            <a:r>
              <a:rPr lang="en-US" dirty="0"/>
              <a:t>Basic Theory</a:t>
            </a:r>
          </a:p>
        </p:txBody>
      </p:sp>
      <p:sp>
        <p:nvSpPr>
          <p:cNvPr id="28" name="テキスト プレースホルダー 27"/>
          <p:cNvSpPr>
            <a:spLocks noGrp="1"/>
          </p:cNvSpPr>
          <p:nvPr>
            <p:ph type="body" sz="quarter" idx="15"/>
          </p:nvPr>
        </p:nvSpPr>
        <p:spPr/>
        <p:txBody>
          <a:bodyPr/>
          <a:lstStyle/>
          <a:p>
            <a:endParaRPr lang="en-US" dirty="0"/>
          </a:p>
        </p:txBody>
      </p:sp>
      <p:pic>
        <p:nvPicPr>
          <p:cNvPr id="48" name="図プレースホルダー 47"/>
          <p:cNvPicPr>
            <a:picLocks noGrp="1" noChangeAspect="1"/>
          </p:cNvPicPr>
          <p:nvPr>
            <p:ph type="pic" sz="quarter" idx="45"/>
          </p:nvPr>
        </p:nvPicPr>
        <p:blipFill>
          <a:blip r:embed="rId2" cstate="print">
            <a:extLst>
              <a:ext uri="{28A0092B-C50C-407E-A947-70E740481C1C}">
                <a14:useLocalDpi xmlns:a14="http://schemas.microsoft.com/office/drawing/2010/main" val="0"/>
              </a:ext>
            </a:extLst>
          </a:blip>
          <a:srcRect/>
          <a:stretch>
            <a:fillRect/>
          </a:stretch>
        </p:blipFill>
        <p:spPr/>
      </p:pic>
      <p:sp>
        <p:nvSpPr>
          <p:cNvPr id="31" name="テキスト プレースホルダー 30"/>
          <p:cNvSpPr>
            <a:spLocks noGrp="1"/>
          </p:cNvSpPr>
          <p:nvPr>
            <p:ph type="body" sz="quarter" idx="54"/>
          </p:nvPr>
        </p:nvSpPr>
        <p:spPr/>
        <p:txBody>
          <a:bodyPr/>
          <a:lstStyle/>
          <a:p>
            <a:r>
              <a:rPr lang="en-US" dirty="0"/>
              <a:t>I</a:t>
            </a:r>
          </a:p>
        </p:txBody>
      </p:sp>
      <p:sp>
        <p:nvSpPr>
          <p:cNvPr id="32" name="テキスト プレースホルダー 31"/>
          <p:cNvSpPr>
            <a:spLocks noGrp="1"/>
          </p:cNvSpPr>
          <p:nvPr>
            <p:ph type="body" sz="quarter" idx="55"/>
          </p:nvPr>
        </p:nvSpPr>
        <p:spPr/>
        <p:txBody>
          <a:bodyPr/>
          <a:lstStyle/>
          <a:p>
            <a:r>
              <a:rPr lang="en-US" dirty="0"/>
              <a:t>Design</a:t>
            </a:r>
          </a:p>
        </p:txBody>
      </p:sp>
      <p:sp>
        <p:nvSpPr>
          <p:cNvPr id="33" name="テキスト プレースホルダー 32"/>
          <p:cNvSpPr>
            <a:spLocks noGrp="1"/>
          </p:cNvSpPr>
          <p:nvPr>
            <p:ph type="body" sz="quarter" idx="56"/>
          </p:nvPr>
        </p:nvSpPr>
        <p:spPr/>
        <p:txBody>
          <a:bodyPr/>
          <a:lstStyle/>
          <a:p>
            <a:endParaRPr lang="en-US" dirty="0"/>
          </a:p>
        </p:txBody>
      </p:sp>
      <p:pic>
        <p:nvPicPr>
          <p:cNvPr id="49" name="図プレースホルダー 48"/>
          <p:cNvPicPr>
            <a:picLocks noGrp="1" noChangeAspect="1"/>
          </p:cNvPicPr>
          <p:nvPr>
            <p:ph type="pic" sz="quarter" idx="57"/>
          </p:nvPr>
        </p:nvPicPr>
        <p:blipFill>
          <a:blip r:embed="rId3" cstate="print">
            <a:extLst>
              <a:ext uri="{28A0092B-C50C-407E-A947-70E740481C1C}">
                <a14:useLocalDpi xmlns:a14="http://schemas.microsoft.com/office/drawing/2010/main" val="0"/>
              </a:ext>
            </a:extLst>
          </a:blip>
          <a:srcRect/>
          <a:stretch>
            <a:fillRect/>
          </a:stretch>
        </p:blipFill>
        <p:spPr/>
      </p:pic>
      <p:sp>
        <p:nvSpPr>
          <p:cNvPr id="35" name="テキスト プレースホルダー 34"/>
          <p:cNvSpPr>
            <a:spLocks noGrp="1"/>
          </p:cNvSpPr>
          <p:nvPr>
            <p:ph type="body" sz="quarter" idx="58"/>
          </p:nvPr>
        </p:nvSpPr>
        <p:spPr/>
        <p:txBody>
          <a:bodyPr/>
          <a:lstStyle/>
          <a:p>
            <a:r>
              <a:rPr lang="en-US" dirty="0"/>
              <a:t>II</a:t>
            </a:r>
          </a:p>
        </p:txBody>
      </p:sp>
      <p:sp>
        <p:nvSpPr>
          <p:cNvPr id="36" name="テキスト プレースホルダー 35"/>
          <p:cNvSpPr>
            <a:spLocks noGrp="1"/>
          </p:cNvSpPr>
          <p:nvPr>
            <p:ph type="body" sz="quarter" idx="59"/>
          </p:nvPr>
        </p:nvSpPr>
        <p:spPr/>
        <p:txBody>
          <a:bodyPr/>
          <a:lstStyle/>
          <a:p>
            <a:r>
              <a:rPr lang="en-US" dirty="0"/>
              <a:t>Source Code</a:t>
            </a:r>
          </a:p>
        </p:txBody>
      </p:sp>
      <p:sp>
        <p:nvSpPr>
          <p:cNvPr id="37" name="テキスト プレースホルダー 36"/>
          <p:cNvSpPr>
            <a:spLocks noGrp="1"/>
          </p:cNvSpPr>
          <p:nvPr>
            <p:ph type="body" sz="quarter" idx="60"/>
          </p:nvPr>
        </p:nvSpPr>
        <p:spPr/>
        <p:txBody>
          <a:bodyPr/>
          <a:lstStyle/>
          <a:p>
            <a:endParaRPr lang="en-US" dirty="0"/>
          </a:p>
        </p:txBody>
      </p:sp>
      <p:pic>
        <p:nvPicPr>
          <p:cNvPr id="50" name="図プレースホルダー 49"/>
          <p:cNvPicPr>
            <a:picLocks noGrp="1" noChangeAspect="1"/>
          </p:cNvPicPr>
          <p:nvPr>
            <p:ph type="pic" sz="quarter" idx="61"/>
          </p:nvPr>
        </p:nvPicPr>
        <p:blipFill>
          <a:blip r:embed="rId4" cstate="print">
            <a:extLst>
              <a:ext uri="{28A0092B-C50C-407E-A947-70E740481C1C}">
                <a14:useLocalDpi xmlns:a14="http://schemas.microsoft.com/office/drawing/2010/main" val="0"/>
              </a:ext>
            </a:extLst>
          </a:blip>
          <a:srcRect/>
          <a:stretch>
            <a:fillRect/>
          </a:stretch>
        </p:blipFill>
        <p:spPr/>
      </p:pic>
      <p:sp>
        <p:nvSpPr>
          <p:cNvPr id="39" name="テキスト プレースホルダー 38"/>
          <p:cNvSpPr>
            <a:spLocks noGrp="1"/>
          </p:cNvSpPr>
          <p:nvPr>
            <p:ph type="body" sz="quarter" idx="62"/>
          </p:nvPr>
        </p:nvSpPr>
        <p:spPr/>
        <p:txBody>
          <a:bodyPr/>
          <a:lstStyle/>
          <a:p>
            <a:r>
              <a:rPr lang="en-US" dirty="0"/>
              <a:t>III</a:t>
            </a:r>
          </a:p>
        </p:txBody>
      </p:sp>
      <p:sp>
        <p:nvSpPr>
          <p:cNvPr id="40" name="テキスト プレースホルダー 39"/>
          <p:cNvSpPr>
            <a:spLocks noGrp="1"/>
          </p:cNvSpPr>
          <p:nvPr>
            <p:ph type="body" sz="quarter" idx="63"/>
          </p:nvPr>
        </p:nvSpPr>
        <p:spPr/>
        <p:txBody>
          <a:bodyPr/>
          <a:lstStyle/>
          <a:p>
            <a:r>
              <a:rPr lang="en-US" dirty="0" err="1"/>
              <a:t>Implemention</a:t>
            </a:r>
            <a:endParaRPr lang="en-US" dirty="0"/>
          </a:p>
        </p:txBody>
      </p:sp>
      <p:sp>
        <p:nvSpPr>
          <p:cNvPr id="41" name="テキスト プレースホルダー 40"/>
          <p:cNvSpPr>
            <a:spLocks noGrp="1"/>
          </p:cNvSpPr>
          <p:nvPr>
            <p:ph type="body" sz="quarter" idx="64"/>
          </p:nvPr>
        </p:nvSpPr>
        <p:spPr/>
        <p:txBody>
          <a:bodyPr/>
          <a:lstStyle/>
          <a:p>
            <a:endParaRPr lang="en-US" dirty="0"/>
          </a:p>
        </p:txBody>
      </p:sp>
      <p:pic>
        <p:nvPicPr>
          <p:cNvPr id="51" name="図プレースホルダー 50"/>
          <p:cNvPicPr>
            <a:picLocks noGrp="1" noChangeAspect="1"/>
          </p:cNvPicPr>
          <p:nvPr>
            <p:ph type="pic" sz="quarter" idx="65"/>
          </p:nvPr>
        </p:nvPicPr>
        <p:blipFill>
          <a:blip r:embed="rId5" cstate="print">
            <a:extLst>
              <a:ext uri="{28A0092B-C50C-407E-A947-70E740481C1C}">
                <a14:useLocalDpi xmlns:a14="http://schemas.microsoft.com/office/drawing/2010/main" val="0"/>
              </a:ext>
            </a:extLst>
          </a:blip>
          <a:srcRect/>
          <a:stretch>
            <a:fillRect/>
          </a:stretch>
        </p:blipFill>
        <p:spPr/>
      </p:pic>
      <p:sp>
        <p:nvSpPr>
          <p:cNvPr id="43" name="テキスト プレースホルダー 42"/>
          <p:cNvSpPr>
            <a:spLocks noGrp="1"/>
          </p:cNvSpPr>
          <p:nvPr>
            <p:ph type="body" sz="quarter" idx="66"/>
          </p:nvPr>
        </p:nvSpPr>
        <p:spPr/>
        <p:txBody>
          <a:bodyPr/>
          <a:lstStyle/>
          <a:p>
            <a:r>
              <a:rPr lang="en-US" dirty="0"/>
              <a:t>IV</a:t>
            </a:r>
          </a:p>
        </p:txBody>
      </p:sp>
      <p:sp>
        <p:nvSpPr>
          <p:cNvPr id="44" name="テキスト プレースホルダー 43"/>
          <p:cNvSpPr>
            <a:spLocks noGrp="1"/>
          </p:cNvSpPr>
          <p:nvPr>
            <p:ph type="body" sz="quarter" idx="67"/>
          </p:nvPr>
        </p:nvSpPr>
        <p:spPr/>
        <p:txBody>
          <a:bodyPr/>
          <a:lstStyle/>
          <a:p>
            <a:r>
              <a:rPr lang="en-US" dirty="0"/>
              <a:t>User Guide</a:t>
            </a:r>
          </a:p>
        </p:txBody>
      </p:sp>
      <p:sp>
        <p:nvSpPr>
          <p:cNvPr id="45" name="テキスト プレースホルダー 44"/>
          <p:cNvSpPr>
            <a:spLocks noGrp="1"/>
          </p:cNvSpPr>
          <p:nvPr>
            <p:ph type="body" sz="quarter" idx="68"/>
          </p:nvPr>
        </p:nvSpPr>
        <p:spPr/>
        <p:txBody>
          <a:bodyPr/>
          <a:lstStyle/>
          <a:p>
            <a:endParaRPr lang="en-US" dirty="0"/>
          </a:p>
        </p:txBody>
      </p:sp>
      <p:pic>
        <p:nvPicPr>
          <p:cNvPr id="52" name="図プレースホルダー 51"/>
          <p:cNvPicPr>
            <a:picLocks noGrp="1" noChangeAspect="1"/>
          </p:cNvPicPr>
          <p:nvPr>
            <p:ph type="pic" sz="quarter" idx="69"/>
          </p:nvPr>
        </p:nvPicPr>
        <p:blipFill>
          <a:blip r:embed="rId6" cstate="print">
            <a:extLst>
              <a:ext uri="{28A0092B-C50C-407E-A947-70E740481C1C}">
                <a14:useLocalDpi xmlns:a14="http://schemas.microsoft.com/office/drawing/2010/main" val="0"/>
              </a:ext>
            </a:extLst>
          </a:blip>
          <a:srcRect/>
          <a:stretch>
            <a:fillRect/>
          </a:stretch>
        </p:blipFill>
        <p:spPr/>
      </p:pic>
      <p:sp>
        <p:nvSpPr>
          <p:cNvPr id="47" name="テキスト プレースホルダー 46"/>
          <p:cNvSpPr>
            <a:spLocks noGrp="1"/>
          </p:cNvSpPr>
          <p:nvPr>
            <p:ph type="body" sz="quarter" idx="70"/>
          </p:nvPr>
        </p:nvSpPr>
        <p:spPr/>
        <p:txBody>
          <a:bodyPr/>
          <a:lstStyle/>
          <a:p>
            <a:r>
              <a:rPr lang="en-US" dirty="0"/>
              <a:t>V</a:t>
            </a:r>
          </a:p>
        </p:txBody>
      </p:sp>
    </p:spTree>
    <p:extLst>
      <p:ext uri="{BB962C8B-B14F-4D97-AF65-F5344CB8AC3E}">
        <p14:creationId xmlns:p14="http://schemas.microsoft.com/office/powerpoint/2010/main" val="576262504"/>
      </p:ext>
    </p:extLst>
  </p:cSld>
  <p:clrMapOvr>
    <a:masterClrMapping/>
  </p:clrMapOvr>
  <p:transition spd="slow" advTm="14666">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タイトル 18"/>
          <p:cNvSpPr>
            <a:spLocks noGrp="1"/>
          </p:cNvSpPr>
          <p:nvPr>
            <p:ph type="title"/>
          </p:nvPr>
        </p:nvSpPr>
        <p:spPr/>
        <p:txBody>
          <a:bodyPr/>
          <a:lstStyle/>
          <a:p>
            <a:r>
              <a:rPr lang="en-US" dirty="0"/>
              <a:t>Timeline Plan</a:t>
            </a:r>
            <a:endParaRPr lang="en-US" dirty="0">
              <a:solidFill>
                <a:schemeClr val="accent1"/>
              </a:solidFill>
              <a:latin typeface="Bebas Neue Regular" pitchFamily="50"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6</a:t>
            </a:fld>
            <a:endParaRPr lang="en-US" dirty="0"/>
          </a:p>
        </p:txBody>
      </p:sp>
      <p:sp>
        <p:nvSpPr>
          <p:cNvPr id="4" name="フッター プレースホルダー 3"/>
          <p:cNvSpPr>
            <a:spLocks noGrp="1"/>
          </p:cNvSpPr>
          <p:nvPr>
            <p:ph type="ftr" sz="quarter" idx="3"/>
          </p:nvPr>
        </p:nvSpPr>
        <p:spPr/>
        <p:txBody>
          <a:bodyPr/>
          <a:lstStyle/>
          <a:p>
            <a:endParaRPr lang="en-US" dirty="0"/>
          </a:p>
        </p:txBody>
      </p:sp>
      <p:sp>
        <p:nvSpPr>
          <p:cNvPr id="20" name="テキスト プレースホルダー 19"/>
          <p:cNvSpPr>
            <a:spLocks noGrp="1"/>
          </p:cNvSpPr>
          <p:nvPr>
            <p:ph type="body" sz="quarter" idx="18"/>
          </p:nvPr>
        </p:nvSpPr>
        <p:spPr/>
        <p:txBody>
          <a:bodyPr/>
          <a:lstStyle/>
          <a:p>
            <a:endParaRPr lang="en-US" dirty="0"/>
          </a:p>
        </p:txBody>
      </p:sp>
      <p:pic>
        <p:nvPicPr>
          <p:cNvPr id="37" name="図プレースホルダー 36"/>
          <p:cNvPicPr>
            <a:picLocks noGrp="1" noChangeAspect="1"/>
          </p:cNvPicPr>
          <p:nvPr>
            <p:ph type="pic" sz="quarter" idx="46"/>
          </p:nvPr>
        </p:nvPicPr>
        <p:blipFill>
          <a:blip r:embed="rId2" cstate="print">
            <a:extLst>
              <a:ext uri="{28A0092B-C50C-407E-A947-70E740481C1C}">
                <a14:useLocalDpi xmlns:a14="http://schemas.microsoft.com/office/drawing/2010/main" val="0"/>
              </a:ext>
            </a:extLst>
          </a:blip>
          <a:srcRect/>
          <a:stretch>
            <a:fillRect/>
          </a:stretch>
        </p:blipFill>
        <p:spPr/>
      </p:pic>
      <p:sp>
        <p:nvSpPr>
          <p:cNvPr id="22" name="テキスト プレースホルダー 21"/>
          <p:cNvSpPr>
            <a:spLocks noGrp="1"/>
          </p:cNvSpPr>
          <p:nvPr>
            <p:ph type="body" sz="quarter" idx="47"/>
          </p:nvPr>
        </p:nvSpPr>
        <p:spPr/>
        <p:txBody>
          <a:bodyPr/>
          <a:lstStyle/>
          <a:p>
            <a:r>
              <a:rPr lang="en-US" dirty="0"/>
              <a:t>December 2</a:t>
            </a:r>
            <a:r>
              <a:rPr lang="en-US" baseline="30000" dirty="0"/>
              <a:t>nd</a:t>
            </a:r>
            <a:r>
              <a:rPr lang="en-US" dirty="0"/>
              <a:t> </a:t>
            </a:r>
          </a:p>
        </p:txBody>
      </p:sp>
      <p:sp>
        <p:nvSpPr>
          <p:cNvPr id="23" name="テキスト プレースホルダー 22"/>
          <p:cNvSpPr>
            <a:spLocks noGrp="1"/>
          </p:cNvSpPr>
          <p:nvPr>
            <p:ph type="body" sz="quarter" idx="48"/>
          </p:nvPr>
        </p:nvSpPr>
        <p:spPr/>
        <p:txBody>
          <a:bodyPr/>
          <a:lstStyle/>
          <a:p>
            <a:r>
              <a:rPr lang="en-US" dirty="0"/>
              <a:t>Finalize documentation</a:t>
            </a:r>
          </a:p>
          <a:p>
            <a:r>
              <a:rPr lang="en-US" dirty="0"/>
              <a:t>Make a project video</a:t>
            </a:r>
          </a:p>
        </p:txBody>
      </p:sp>
      <p:pic>
        <p:nvPicPr>
          <p:cNvPr id="35" name="図プレースホルダー 34"/>
          <p:cNvPicPr>
            <a:picLocks noGrp="1" noChangeAspect="1"/>
          </p:cNvPicPr>
          <p:nvPr>
            <p:ph type="pic" sz="quarter" idx="49"/>
          </p:nvPr>
        </p:nvPicPr>
        <p:blipFill>
          <a:blip r:embed="rId3" cstate="print">
            <a:extLst>
              <a:ext uri="{28A0092B-C50C-407E-A947-70E740481C1C}">
                <a14:useLocalDpi xmlns:a14="http://schemas.microsoft.com/office/drawing/2010/main" val="0"/>
              </a:ext>
            </a:extLst>
          </a:blip>
          <a:srcRect t="92" b="92"/>
          <a:stretch>
            <a:fillRect/>
          </a:stretch>
        </p:blipFill>
        <p:spPr/>
      </p:pic>
      <p:sp>
        <p:nvSpPr>
          <p:cNvPr id="25" name="テキスト プレースホルダー 24"/>
          <p:cNvSpPr>
            <a:spLocks noGrp="1"/>
          </p:cNvSpPr>
          <p:nvPr>
            <p:ph type="body" sz="quarter" idx="50"/>
          </p:nvPr>
        </p:nvSpPr>
        <p:spPr/>
        <p:txBody>
          <a:bodyPr/>
          <a:lstStyle/>
          <a:p>
            <a:r>
              <a:rPr lang="en-US" dirty="0"/>
              <a:t>November 3</a:t>
            </a:r>
            <a:r>
              <a:rPr lang="en-US" baseline="30000" dirty="0"/>
              <a:t>rd</a:t>
            </a:r>
            <a:r>
              <a:rPr lang="en-US" dirty="0"/>
              <a:t> - 4</a:t>
            </a:r>
            <a:r>
              <a:rPr lang="en-US" baseline="30000" dirty="0"/>
              <a:t>th</a:t>
            </a:r>
            <a:r>
              <a:rPr lang="en-US" dirty="0"/>
              <a:t>Week</a:t>
            </a:r>
          </a:p>
        </p:txBody>
      </p:sp>
      <p:sp>
        <p:nvSpPr>
          <p:cNvPr id="26" name="テキスト プレースホルダー 25"/>
          <p:cNvSpPr>
            <a:spLocks noGrp="1"/>
          </p:cNvSpPr>
          <p:nvPr>
            <p:ph type="body" sz="quarter" idx="51"/>
          </p:nvPr>
        </p:nvSpPr>
        <p:spPr/>
        <p:txBody>
          <a:bodyPr/>
          <a:lstStyle/>
          <a:p>
            <a:r>
              <a:rPr lang="en-US" dirty="0"/>
              <a:t>Arrange source code based on the design that has been planned</a:t>
            </a:r>
          </a:p>
          <a:p>
            <a:r>
              <a:rPr lang="en-US" dirty="0"/>
              <a:t>Produce products in the form of project prototypes</a:t>
            </a:r>
          </a:p>
        </p:txBody>
      </p:sp>
      <p:pic>
        <p:nvPicPr>
          <p:cNvPr id="34" name="図プレースホルダー 33"/>
          <p:cNvPicPr>
            <a:picLocks noGrp="1" noChangeAspect="1"/>
          </p:cNvPicPr>
          <p:nvPr>
            <p:ph type="pic" sz="quarter" idx="52"/>
          </p:nvPr>
        </p:nvPicPr>
        <p:blipFill>
          <a:blip r:embed="rId4"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53"/>
          </p:nvPr>
        </p:nvSpPr>
        <p:spPr/>
        <p:txBody>
          <a:bodyPr/>
          <a:lstStyle/>
          <a:p>
            <a:r>
              <a:rPr lang="en-US" dirty="0"/>
              <a:t>December 1</a:t>
            </a:r>
            <a:r>
              <a:rPr lang="en-US" baseline="30000" dirty="0"/>
              <a:t>th</a:t>
            </a:r>
            <a:r>
              <a:rPr lang="en-US" dirty="0"/>
              <a:t> </a:t>
            </a:r>
          </a:p>
        </p:txBody>
      </p:sp>
      <p:sp>
        <p:nvSpPr>
          <p:cNvPr id="29" name="テキスト プレースホルダー 28"/>
          <p:cNvSpPr>
            <a:spLocks noGrp="1"/>
          </p:cNvSpPr>
          <p:nvPr>
            <p:ph type="body" sz="quarter" idx="54"/>
          </p:nvPr>
        </p:nvSpPr>
        <p:spPr/>
        <p:txBody>
          <a:bodyPr/>
          <a:lstStyle/>
          <a:p>
            <a:r>
              <a:rPr lang="en-US" dirty="0"/>
              <a:t>Compile reports</a:t>
            </a:r>
          </a:p>
          <a:p>
            <a:r>
              <a:rPr lang="en-US" dirty="0"/>
              <a:t>Test the system</a:t>
            </a:r>
          </a:p>
          <a:p>
            <a:r>
              <a:rPr lang="en-US" dirty="0"/>
              <a:t>Make various improvements</a:t>
            </a:r>
          </a:p>
        </p:txBody>
      </p:sp>
      <p:pic>
        <p:nvPicPr>
          <p:cNvPr id="33" name="図プレースホルダー 32"/>
          <p:cNvPicPr>
            <a:picLocks noGrp="1" noChangeAspect="1"/>
          </p:cNvPicPr>
          <p:nvPr>
            <p:ph type="pic" sz="quarter" idx="55"/>
          </p:nvPr>
        </p:nvPicPr>
        <p:blipFill>
          <a:blip r:embed="rId5" cstate="print">
            <a:extLst>
              <a:ext uri="{28A0092B-C50C-407E-A947-70E740481C1C}">
                <a14:useLocalDpi xmlns:a14="http://schemas.microsoft.com/office/drawing/2010/main" val="0"/>
              </a:ext>
            </a:extLst>
          </a:blip>
          <a:srcRect/>
          <a:stretch>
            <a:fillRect/>
          </a:stretch>
        </p:blipFill>
        <p:spPr/>
      </p:pic>
      <p:sp>
        <p:nvSpPr>
          <p:cNvPr id="31" name="テキスト プレースホルダー 30"/>
          <p:cNvSpPr>
            <a:spLocks noGrp="1"/>
          </p:cNvSpPr>
          <p:nvPr>
            <p:ph type="body" sz="quarter" idx="56"/>
          </p:nvPr>
        </p:nvSpPr>
        <p:spPr/>
        <p:txBody>
          <a:bodyPr/>
          <a:lstStyle/>
          <a:p>
            <a:r>
              <a:rPr lang="en-US" dirty="0"/>
              <a:t>November 1</a:t>
            </a:r>
            <a:r>
              <a:rPr lang="en-US" baseline="30000" dirty="0"/>
              <a:t>st</a:t>
            </a:r>
            <a:r>
              <a:rPr lang="en-US" dirty="0"/>
              <a:t> - 2</a:t>
            </a:r>
            <a:r>
              <a:rPr lang="en-US" baseline="30000" dirty="0"/>
              <a:t>nd</a:t>
            </a:r>
            <a:r>
              <a:rPr lang="en-US" dirty="0"/>
              <a:t> Week</a:t>
            </a:r>
          </a:p>
        </p:txBody>
      </p:sp>
      <p:sp>
        <p:nvSpPr>
          <p:cNvPr id="32" name="テキスト プレースホルダー 31"/>
          <p:cNvSpPr>
            <a:spLocks noGrp="1"/>
          </p:cNvSpPr>
          <p:nvPr>
            <p:ph type="body" sz="quarter" idx="57"/>
          </p:nvPr>
        </p:nvSpPr>
        <p:spPr/>
        <p:txBody>
          <a:bodyPr/>
          <a:lstStyle/>
          <a:p>
            <a:r>
              <a:rPr lang="en-US" dirty="0"/>
              <a:t>Study the technology used</a:t>
            </a:r>
          </a:p>
          <a:p>
            <a:r>
              <a:rPr lang="en-US" dirty="0"/>
              <a:t>Install the necessary environment</a:t>
            </a:r>
          </a:p>
          <a:p>
            <a:r>
              <a:rPr lang="en-US" dirty="0"/>
              <a:t>Make a system design plan</a:t>
            </a:r>
          </a:p>
        </p:txBody>
      </p:sp>
    </p:spTree>
    <p:extLst>
      <p:ext uri="{BB962C8B-B14F-4D97-AF65-F5344CB8AC3E}">
        <p14:creationId xmlns:p14="http://schemas.microsoft.com/office/powerpoint/2010/main" val="290949112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8410-4418-4507-9C3D-09C847B15534}"/>
              </a:ext>
            </a:extLst>
          </p:cNvPr>
          <p:cNvSpPr>
            <a:spLocks noGrp="1"/>
          </p:cNvSpPr>
          <p:nvPr>
            <p:ph type="title"/>
          </p:nvPr>
        </p:nvSpPr>
        <p:spPr/>
        <p:txBody>
          <a:bodyPr/>
          <a:lstStyle/>
          <a:p>
            <a:endParaRPr lang="en-ID"/>
          </a:p>
        </p:txBody>
      </p:sp>
      <p:sp>
        <p:nvSpPr>
          <p:cNvPr id="3" name="Slide Number Placeholder 2">
            <a:extLst>
              <a:ext uri="{FF2B5EF4-FFF2-40B4-BE49-F238E27FC236}">
                <a16:creationId xmlns:a16="http://schemas.microsoft.com/office/drawing/2014/main" id="{79C2E0AF-DB17-4A9F-A623-995111860F0E}"/>
              </a:ext>
            </a:extLst>
          </p:cNvPr>
          <p:cNvSpPr>
            <a:spLocks noGrp="1"/>
          </p:cNvSpPr>
          <p:nvPr>
            <p:ph type="sldNum" sz="quarter" idx="12"/>
          </p:nvPr>
        </p:nvSpPr>
        <p:spPr/>
        <p:txBody>
          <a:bodyPr/>
          <a:lstStyle/>
          <a:p>
            <a:fld id="{387164BF-D67A-46C0-81D2-5BAF67C00C80}" type="slidenum">
              <a:rPr lang="en-US" smtClean="0"/>
              <a:pPr/>
              <a:t>7</a:t>
            </a:fld>
            <a:endParaRPr lang="en-US" dirty="0"/>
          </a:p>
        </p:txBody>
      </p:sp>
      <p:sp>
        <p:nvSpPr>
          <p:cNvPr id="4" name="Footer Placeholder 3">
            <a:extLst>
              <a:ext uri="{FF2B5EF4-FFF2-40B4-BE49-F238E27FC236}">
                <a16:creationId xmlns:a16="http://schemas.microsoft.com/office/drawing/2014/main" id="{F577EEEB-098C-4AF8-BB49-78A8062F1CBB}"/>
              </a:ext>
            </a:extLst>
          </p:cNvPr>
          <p:cNvSpPr>
            <a:spLocks noGrp="1"/>
          </p:cNvSpPr>
          <p:nvPr>
            <p:ph type="ftr" sz="quarter" idx="3"/>
          </p:nvPr>
        </p:nvSpPr>
        <p:spPr/>
        <p:txBody>
          <a:bodyPr/>
          <a:lstStyle/>
          <a:p>
            <a:endParaRPr lang="en-US" dirty="0"/>
          </a:p>
        </p:txBody>
      </p:sp>
      <p:sp>
        <p:nvSpPr>
          <p:cNvPr id="5" name="Text Placeholder 4">
            <a:extLst>
              <a:ext uri="{FF2B5EF4-FFF2-40B4-BE49-F238E27FC236}">
                <a16:creationId xmlns:a16="http://schemas.microsoft.com/office/drawing/2014/main" id="{6435DF3D-DC39-4171-A6B0-490A365762BB}"/>
              </a:ext>
            </a:extLst>
          </p:cNvPr>
          <p:cNvSpPr>
            <a:spLocks noGrp="1"/>
          </p:cNvSpPr>
          <p:nvPr>
            <p:ph type="body" sz="quarter" idx="18"/>
          </p:nvPr>
        </p:nvSpPr>
        <p:spPr/>
        <p:txBody>
          <a:bodyPr/>
          <a:lstStyle/>
          <a:p>
            <a:endParaRPr lang="en-ID"/>
          </a:p>
        </p:txBody>
      </p:sp>
      <p:pic>
        <p:nvPicPr>
          <p:cNvPr id="7" name="Picture 6">
            <a:extLst>
              <a:ext uri="{FF2B5EF4-FFF2-40B4-BE49-F238E27FC236}">
                <a16:creationId xmlns:a16="http://schemas.microsoft.com/office/drawing/2014/main" id="{140A0F72-834A-48BE-889C-66413B585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7"/>
            <a:ext cx="18286412" cy="10286106"/>
          </a:xfrm>
          <a:prstGeom prst="rect">
            <a:avLst/>
          </a:prstGeom>
        </p:spPr>
      </p:pic>
    </p:spTree>
    <p:extLst>
      <p:ext uri="{BB962C8B-B14F-4D97-AF65-F5344CB8AC3E}">
        <p14:creationId xmlns:p14="http://schemas.microsoft.com/office/powerpoint/2010/main" val="401880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8410-4418-4507-9C3D-09C847B15534}"/>
              </a:ext>
            </a:extLst>
          </p:cNvPr>
          <p:cNvSpPr>
            <a:spLocks noGrp="1"/>
          </p:cNvSpPr>
          <p:nvPr>
            <p:ph type="title"/>
          </p:nvPr>
        </p:nvSpPr>
        <p:spPr/>
        <p:txBody>
          <a:bodyPr/>
          <a:lstStyle/>
          <a:p>
            <a:endParaRPr lang="en-ID"/>
          </a:p>
        </p:txBody>
      </p:sp>
      <p:sp>
        <p:nvSpPr>
          <p:cNvPr id="3" name="Slide Number Placeholder 2">
            <a:extLst>
              <a:ext uri="{FF2B5EF4-FFF2-40B4-BE49-F238E27FC236}">
                <a16:creationId xmlns:a16="http://schemas.microsoft.com/office/drawing/2014/main" id="{79C2E0AF-DB17-4A9F-A623-995111860F0E}"/>
              </a:ext>
            </a:extLst>
          </p:cNvPr>
          <p:cNvSpPr>
            <a:spLocks noGrp="1"/>
          </p:cNvSpPr>
          <p:nvPr>
            <p:ph type="sldNum" sz="quarter" idx="12"/>
          </p:nvPr>
        </p:nvSpPr>
        <p:spPr/>
        <p:txBody>
          <a:bodyPr/>
          <a:lstStyle/>
          <a:p>
            <a:fld id="{387164BF-D67A-46C0-81D2-5BAF67C00C80}" type="slidenum">
              <a:rPr lang="en-US" smtClean="0"/>
              <a:pPr/>
              <a:t>8</a:t>
            </a:fld>
            <a:endParaRPr lang="en-US" dirty="0"/>
          </a:p>
        </p:txBody>
      </p:sp>
      <p:sp>
        <p:nvSpPr>
          <p:cNvPr id="4" name="Footer Placeholder 3">
            <a:extLst>
              <a:ext uri="{FF2B5EF4-FFF2-40B4-BE49-F238E27FC236}">
                <a16:creationId xmlns:a16="http://schemas.microsoft.com/office/drawing/2014/main" id="{F577EEEB-098C-4AF8-BB49-78A8062F1CBB}"/>
              </a:ext>
            </a:extLst>
          </p:cNvPr>
          <p:cNvSpPr>
            <a:spLocks noGrp="1"/>
          </p:cNvSpPr>
          <p:nvPr>
            <p:ph type="ftr" sz="quarter" idx="3"/>
          </p:nvPr>
        </p:nvSpPr>
        <p:spPr/>
        <p:txBody>
          <a:bodyPr/>
          <a:lstStyle/>
          <a:p>
            <a:endParaRPr lang="en-US" dirty="0"/>
          </a:p>
        </p:txBody>
      </p:sp>
      <p:sp>
        <p:nvSpPr>
          <p:cNvPr id="5" name="Text Placeholder 4">
            <a:extLst>
              <a:ext uri="{FF2B5EF4-FFF2-40B4-BE49-F238E27FC236}">
                <a16:creationId xmlns:a16="http://schemas.microsoft.com/office/drawing/2014/main" id="{6435DF3D-DC39-4171-A6B0-490A365762BB}"/>
              </a:ext>
            </a:extLst>
          </p:cNvPr>
          <p:cNvSpPr>
            <a:spLocks noGrp="1"/>
          </p:cNvSpPr>
          <p:nvPr>
            <p:ph type="body" sz="quarter" idx="18"/>
          </p:nvPr>
        </p:nvSpPr>
        <p:spPr/>
        <p:txBody>
          <a:bodyPr/>
          <a:lstStyle/>
          <a:p>
            <a:endParaRPr lang="en-ID"/>
          </a:p>
        </p:txBody>
      </p:sp>
      <p:pic>
        <p:nvPicPr>
          <p:cNvPr id="8" name="Picture 7">
            <a:extLst>
              <a:ext uri="{FF2B5EF4-FFF2-40B4-BE49-F238E27FC236}">
                <a16:creationId xmlns:a16="http://schemas.microsoft.com/office/drawing/2014/main" id="{1BD520EB-1BA5-4F87-9D3D-7073F1C16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7"/>
            <a:ext cx="18286412" cy="10286106"/>
          </a:xfrm>
          <a:prstGeom prst="rect">
            <a:avLst/>
          </a:prstGeom>
        </p:spPr>
      </p:pic>
    </p:spTree>
    <p:extLst>
      <p:ext uri="{BB962C8B-B14F-4D97-AF65-F5344CB8AC3E}">
        <p14:creationId xmlns:p14="http://schemas.microsoft.com/office/powerpoint/2010/main" val="84276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8410-4418-4507-9C3D-09C847B15534}"/>
              </a:ext>
            </a:extLst>
          </p:cNvPr>
          <p:cNvSpPr>
            <a:spLocks noGrp="1"/>
          </p:cNvSpPr>
          <p:nvPr>
            <p:ph type="title"/>
          </p:nvPr>
        </p:nvSpPr>
        <p:spPr/>
        <p:txBody>
          <a:bodyPr/>
          <a:lstStyle/>
          <a:p>
            <a:endParaRPr lang="en-ID"/>
          </a:p>
        </p:txBody>
      </p:sp>
      <p:sp>
        <p:nvSpPr>
          <p:cNvPr id="3" name="Slide Number Placeholder 2">
            <a:extLst>
              <a:ext uri="{FF2B5EF4-FFF2-40B4-BE49-F238E27FC236}">
                <a16:creationId xmlns:a16="http://schemas.microsoft.com/office/drawing/2014/main" id="{79C2E0AF-DB17-4A9F-A623-995111860F0E}"/>
              </a:ext>
            </a:extLst>
          </p:cNvPr>
          <p:cNvSpPr>
            <a:spLocks noGrp="1"/>
          </p:cNvSpPr>
          <p:nvPr>
            <p:ph type="sldNum" sz="quarter" idx="12"/>
          </p:nvPr>
        </p:nvSpPr>
        <p:spPr/>
        <p:txBody>
          <a:bodyPr/>
          <a:lstStyle/>
          <a:p>
            <a:fld id="{387164BF-D67A-46C0-81D2-5BAF67C00C80}" type="slidenum">
              <a:rPr lang="en-US" smtClean="0"/>
              <a:pPr/>
              <a:t>9</a:t>
            </a:fld>
            <a:endParaRPr lang="en-US" dirty="0"/>
          </a:p>
        </p:txBody>
      </p:sp>
      <p:sp>
        <p:nvSpPr>
          <p:cNvPr id="4" name="Footer Placeholder 3">
            <a:extLst>
              <a:ext uri="{FF2B5EF4-FFF2-40B4-BE49-F238E27FC236}">
                <a16:creationId xmlns:a16="http://schemas.microsoft.com/office/drawing/2014/main" id="{F577EEEB-098C-4AF8-BB49-78A8062F1CBB}"/>
              </a:ext>
            </a:extLst>
          </p:cNvPr>
          <p:cNvSpPr>
            <a:spLocks noGrp="1"/>
          </p:cNvSpPr>
          <p:nvPr>
            <p:ph type="ftr" sz="quarter" idx="3"/>
          </p:nvPr>
        </p:nvSpPr>
        <p:spPr/>
        <p:txBody>
          <a:bodyPr/>
          <a:lstStyle/>
          <a:p>
            <a:endParaRPr lang="en-US" dirty="0"/>
          </a:p>
        </p:txBody>
      </p:sp>
      <p:sp>
        <p:nvSpPr>
          <p:cNvPr id="5" name="Text Placeholder 4">
            <a:extLst>
              <a:ext uri="{FF2B5EF4-FFF2-40B4-BE49-F238E27FC236}">
                <a16:creationId xmlns:a16="http://schemas.microsoft.com/office/drawing/2014/main" id="{6435DF3D-DC39-4171-A6B0-490A365762BB}"/>
              </a:ext>
            </a:extLst>
          </p:cNvPr>
          <p:cNvSpPr>
            <a:spLocks noGrp="1"/>
          </p:cNvSpPr>
          <p:nvPr>
            <p:ph type="body" sz="quarter" idx="18"/>
          </p:nvPr>
        </p:nvSpPr>
        <p:spPr/>
        <p:txBody>
          <a:bodyPr/>
          <a:lstStyle/>
          <a:p>
            <a:endParaRPr lang="en-ID"/>
          </a:p>
        </p:txBody>
      </p:sp>
      <p:pic>
        <p:nvPicPr>
          <p:cNvPr id="7" name="Picture 6">
            <a:extLst>
              <a:ext uri="{FF2B5EF4-FFF2-40B4-BE49-F238E27FC236}">
                <a16:creationId xmlns:a16="http://schemas.microsoft.com/office/drawing/2014/main" id="{82E6EE3C-558A-4CA9-8866-49098FF9D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 y="1"/>
            <a:ext cx="18288000" cy="10286998"/>
          </a:xfrm>
          <a:prstGeom prst="rect">
            <a:avLst/>
          </a:prstGeom>
        </p:spPr>
      </p:pic>
    </p:spTree>
    <p:extLst>
      <p:ext uri="{BB962C8B-B14F-4D97-AF65-F5344CB8AC3E}">
        <p14:creationId xmlns:p14="http://schemas.microsoft.com/office/powerpoint/2010/main" val="501430176"/>
      </p:ext>
    </p:extLst>
  </p:cSld>
  <p:clrMapOvr>
    <a:masterClrMapping/>
  </p:clrMapOvr>
</p:sld>
</file>

<file path=ppt/theme/theme1.xml><?xml version="1.0" encoding="utf-8"?>
<a:theme xmlns:a="http://schemas.openxmlformats.org/drawingml/2006/main" name="Title">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6088</TotalTime>
  <Words>220</Words>
  <Application>Microsoft Office PowerPoint</Application>
  <PresentationFormat>Custom</PresentationFormat>
  <Paragraphs>44</Paragraphs>
  <Slides>11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ＭＳ Ｐゴシック</vt:lpstr>
      <vt:lpstr>Arial</vt:lpstr>
      <vt:lpstr>Bebas Neue Book</vt:lpstr>
      <vt:lpstr>Bebas Neue Regular</vt:lpstr>
      <vt:lpstr>Calibri</vt:lpstr>
      <vt:lpstr>Capella Bold</vt:lpstr>
      <vt:lpstr>Capella Light</vt:lpstr>
      <vt:lpstr>Roboto Light</vt:lpstr>
      <vt:lpstr>Wingdings</vt:lpstr>
      <vt:lpstr>Title</vt:lpstr>
      <vt:lpstr>Contents</vt:lpstr>
      <vt:lpstr>Real Time Videocam Smart Attendance Using Tensorflow</vt:lpstr>
      <vt:lpstr>LET’s BEGIN NOW</vt:lpstr>
      <vt:lpstr>PowerPoint Presentation</vt:lpstr>
      <vt:lpstr>PowerPoint Presentation</vt:lpstr>
      <vt:lpstr>Outline Plan</vt:lpstr>
      <vt:lpstr>Timeline Plan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Yeremia Nikanor Nugroho</cp:lastModifiedBy>
  <cp:revision>192</cp:revision>
  <dcterms:created xsi:type="dcterms:W3CDTF">2015-01-09T17:56:04Z</dcterms:created>
  <dcterms:modified xsi:type="dcterms:W3CDTF">2018-11-06T09:52:26Z</dcterms:modified>
</cp:coreProperties>
</file>